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7" r:id="rId4"/>
    <p:sldId id="280" r:id="rId5"/>
    <p:sldId id="285" r:id="rId6"/>
    <p:sldId id="278" r:id="rId7"/>
    <p:sldId id="26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63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03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342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71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20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76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67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1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92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>
            <a:extLst>
              <a:ext uri="{FF2B5EF4-FFF2-40B4-BE49-F238E27FC236}">
                <a16:creationId xmlns:a16="http://schemas.microsoft.com/office/drawing/2014/main" id="{101F6CD4-BF78-409E-9AC6-B3DE30CF268B}"/>
              </a:ext>
            </a:extLst>
          </p:cNvPr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>
              <a:extLst>
                <a:ext uri="{FF2B5EF4-FFF2-40B4-BE49-F238E27FC236}">
                  <a16:creationId xmlns:a16="http://schemas.microsoft.com/office/drawing/2014/main" id="{8D265FEE-A13B-4E6F-9979-EDD5E70DEFE6}"/>
                </a:ext>
              </a:extLst>
            </p:cNvPr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>
              <a:extLst>
                <a:ext uri="{FF2B5EF4-FFF2-40B4-BE49-F238E27FC236}">
                  <a16:creationId xmlns:a16="http://schemas.microsoft.com/office/drawing/2014/main" id="{6DF51147-420F-40F8-BDCF-2C60FE23DECA}"/>
                </a:ext>
              </a:extLst>
            </p:cNvPr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EEAC738F-092A-4118-AA49-10C138F7E390}"/>
                  </a:ext>
                </a:extLst>
              </p:cNvPr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>
                <a:extLst>
                  <a:ext uri="{FF2B5EF4-FFF2-40B4-BE49-F238E27FC236}">
                    <a16:creationId xmlns:a16="http://schemas.microsoft.com/office/drawing/2014/main" id="{2551B5FE-1DE8-4E33-A7A9-E3DC54E77AA7}"/>
                  </a:ext>
                </a:extLst>
              </p:cNvPr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>
                <a:extLst>
                  <a:ext uri="{FF2B5EF4-FFF2-40B4-BE49-F238E27FC236}">
                    <a16:creationId xmlns:a16="http://schemas.microsoft.com/office/drawing/2014/main" id="{5B689C92-5B05-4B19-A534-0E09B42A6822}"/>
                  </a:ext>
                </a:extLst>
              </p:cNvPr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>
                <a:extLst>
                  <a:ext uri="{FF2B5EF4-FFF2-40B4-BE49-F238E27FC236}">
                    <a16:creationId xmlns:a16="http://schemas.microsoft.com/office/drawing/2014/main" id="{7963EA64-77B1-4237-96C8-FAC7EE21A74D}"/>
                  </a:ext>
                </a:extLst>
              </p:cNvPr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>
              <a:extLst>
                <a:ext uri="{FF2B5EF4-FFF2-40B4-BE49-F238E27FC236}">
                  <a16:creationId xmlns:a16="http://schemas.microsoft.com/office/drawing/2014/main" id="{6FDD5ABF-FADF-4404-9E69-E1EE2850ABAF}"/>
                </a:ext>
              </a:extLst>
            </p:cNvPr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>
                <a:extLst>
                  <a:ext uri="{FF2B5EF4-FFF2-40B4-BE49-F238E27FC236}">
                    <a16:creationId xmlns:a16="http://schemas.microsoft.com/office/drawing/2014/main" id="{A90F3503-5487-4069-9371-121F76A008CB}"/>
                  </a:ext>
                </a:extLst>
              </p:cNvPr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>
                <a:extLst>
                  <a:ext uri="{FF2B5EF4-FFF2-40B4-BE49-F238E27FC236}">
                    <a16:creationId xmlns:a16="http://schemas.microsoft.com/office/drawing/2014/main" id="{FE08EC55-C4E9-4486-AEE5-CA8CCBED13C4}"/>
                  </a:ext>
                </a:extLst>
              </p:cNvPr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>
                <a:extLst>
                  <a:ext uri="{FF2B5EF4-FFF2-40B4-BE49-F238E27FC236}">
                    <a16:creationId xmlns:a16="http://schemas.microsoft.com/office/drawing/2014/main" id="{72AAC6D8-676A-4264-A46C-79F601B41B09}"/>
                  </a:ext>
                </a:extLst>
              </p:cNvPr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>
                <a:extLst>
                  <a:ext uri="{FF2B5EF4-FFF2-40B4-BE49-F238E27FC236}">
                    <a16:creationId xmlns:a16="http://schemas.microsoft.com/office/drawing/2014/main" id="{A7A9BCE8-1CD8-413D-8790-F642100475C6}"/>
                  </a:ext>
                </a:extLst>
              </p:cNvPr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>
              <a:extLst>
                <a:ext uri="{FF2B5EF4-FFF2-40B4-BE49-F238E27FC236}">
                  <a16:creationId xmlns:a16="http://schemas.microsoft.com/office/drawing/2014/main" id="{1A205A84-D101-4F38-B381-7FF576722F28}"/>
                </a:ext>
              </a:extLst>
            </p:cNvPr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>
                <a:extLst>
                  <a:ext uri="{FF2B5EF4-FFF2-40B4-BE49-F238E27FC236}">
                    <a16:creationId xmlns:a16="http://schemas.microsoft.com/office/drawing/2014/main" id="{9C9E6984-9AAE-46F3-98A7-5D69D700A81F}"/>
                  </a:ext>
                </a:extLst>
              </p:cNvPr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>
                <a:extLst>
                  <a:ext uri="{FF2B5EF4-FFF2-40B4-BE49-F238E27FC236}">
                    <a16:creationId xmlns:a16="http://schemas.microsoft.com/office/drawing/2014/main" id="{AB79C83E-D6BE-4E96-B772-A48B3837D614}"/>
                  </a:ext>
                </a:extLst>
              </p:cNvPr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>
                <a:extLst>
                  <a:ext uri="{FF2B5EF4-FFF2-40B4-BE49-F238E27FC236}">
                    <a16:creationId xmlns:a16="http://schemas.microsoft.com/office/drawing/2014/main" id="{AB336956-9438-4F42-8158-F781E0A1629D}"/>
                  </a:ext>
                </a:extLst>
              </p:cNvPr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Rounded Rectangle 45">
            <a:extLst>
              <a:ext uri="{FF2B5EF4-FFF2-40B4-BE49-F238E27FC236}">
                <a16:creationId xmlns:a16="http://schemas.microsoft.com/office/drawing/2014/main" id="{ADE582A4-178B-42FE-AF2C-9383BB08A231}"/>
              </a:ext>
            </a:extLst>
          </p:cNvPr>
          <p:cNvSpPr/>
          <p:nvPr/>
        </p:nvSpPr>
        <p:spPr>
          <a:xfrm>
            <a:off x="1587515" y="1975013"/>
            <a:ext cx="9357359" cy="24247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FE802717-3DF9-4547-8351-978B7F1F9627}"/>
              </a:ext>
            </a:extLst>
          </p:cNvPr>
          <p:cNvSpPr txBox="1"/>
          <p:nvPr/>
        </p:nvSpPr>
        <p:spPr>
          <a:xfrm>
            <a:off x="1540220" y="1857711"/>
            <a:ext cx="9357360" cy="230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CHỮ NHẬT - HÌNH THOI</a:t>
            </a:r>
          </a:p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HÀNH -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10397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77FCB2D8-2971-4A7A-AED7-FA250DAAF90A}"/>
              </a:ext>
            </a:extLst>
          </p:cNvPr>
          <p:cNvSpPr txBox="1"/>
          <p:nvPr/>
        </p:nvSpPr>
        <p:spPr>
          <a:xfrm>
            <a:off x="1163982" y="1241353"/>
            <a:ext cx="9190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1/87: </a:t>
            </a:r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sau, đâu là hình chữ nhật, hình thoi, hình bình hành, hình thang cân.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16EC5F82-2159-4323-8294-48A4B4D863B4}"/>
              </a:ext>
            </a:extLst>
          </p:cNvPr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447F849-40F5-4FAC-9DB6-F7C2DD49C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3" y="2357589"/>
            <a:ext cx="2133600" cy="18764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E9064B5-93D1-4882-A875-B3563F73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21" y="2595714"/>
            <a:ext cx="1981200" cy="16383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6C5D112-2C11-4F1E-97E4-029D0688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124" y="2600476"/>
            <a:ext cx="2133600" cy="162877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92E4BDA-1F41-4429-971B-51C6A5AA8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619" y="2724301"/>
            <a:ext cx="2514600" cy="1504950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E1B46A04-26AE-4652-88E9-7132E19346FE}"/>
              </a:ext>
            </a:extLst>
          </p:cNvPr>
          <p:cNvSpPr txBox="1"/>
          <p:nvPr/>
        </p:nvSpPr>
        <p:spPr>
          <a:xfrm>
            <a:off x="1192011" y="4229251"/>
            <a:ext cx="165389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  <a:endParaRPr lang="en-US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D5D0ACC-13C6-48AF-853F-EFE06B57CB41}"/>
              </a:ext>
            </a:extLst>
          </p:cNvPr>
          <p:cNvSpPr txBox="1"/>
          <p:nvPr/>
        </p:nvSpPr>
        <p:spPr>
          <a:xfrm>
            <a:off x="3394213" y="4229251"/>
            <a:ext cx="25146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thang cân</a:t>
            </a:r>
            <a:endParaRPr lang="en-US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DDBFE5E-F257-486E-BFF2-982733B21F93}"/>
              </a:ext>
            </a:extLst>
          </p:cNvPr>
          <p:cNvSpPr txBox="1"/>
          <p:nvPr/>
        </p:nvSpPr>
        <p:spPr>
          <a:xfrm>
            <a:off x="6457124" y="4229251"/>
            <a:ext cx="25146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chữ nhật</a:t>
            </a:r>
            <a:endParaRPr lang="en-US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A66E16-CA48-4C18-A7A3-6EBA026FAF38}"/>
              </a:ext>
            </a:extLst>
          </p:cNvPr>
          <p:cNvSpPr txBox="1"/>
          <p:nvPr/>
        </p:nvSpPr>
        <p:spPr>
          <a:xfrm>
            <a:off x="9097619" y="4262571"/>
            <a:ext cx="25146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  <a:endParaRPr lang="en-US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5AA7D-C0B8-4815-8F8C-DEC20496E2C4}"/>
              </a:ext>
            </a:extLst>
          </p:cNvPr>
          <p:cNvSpPr txBox="1">
            <a:spLocks/>
          </p:cNvSpPr>
          <p:nvPr/>
        </p:nvSpPr>
        <p:spPr>
          <a:xfrm>
            <a:off x="7167553" y="3735594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err="1"/>
              <a:t>Hình</a:t>
            </a:r>
            <a:r>
              <a:rPr lang="en-US"/>
              <a:t> bình hành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hành: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349461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Hoạt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nhóm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 </a:t>
            </a:r>
            <a:r>
              <a:rPr lang="en-US" dirty="0" err="1">
                <a:solidFill>
                  <a:srgbClr val="0070C0"/>
                </a:solidFill>
              </a:rPr>
              <a:t>cân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830587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thang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763435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13450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650453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532680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26255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30877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516522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3456828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342238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88707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904981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4230672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chữ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175404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19143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179931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99025" y="482468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9316116" y="48335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8004019" y="48173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ACDF</a:t>
            </a:r>
          </a:p>
        </p:txBody>
      </p:sp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các yếu tố loại hình đã học.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các bài tập đã sửa.</a:t>
            </a: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cách vẽ các loại hình.</a:t>
            </a: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9/88 sgk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207</Words>
  <Application>Microsoft Office PowerPoint</Application>
  <PresentationFormat>Màn hình rộng</PresentationFormat>
  <Paragraphs>43</Paragraphs>
  <Slides>7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Trịnh Thanh Tuấn</dc:creator>
  <cp:lastModifiedBy>Trịnh Thanh Tuấn</cp:lastModifiedBy>
  <cp:revision>32</cp:revision>
  <dcterms:created xsi:type="dcterms:W3CDTF">2021-08-25T15:05:54Z</dcterms:created>
  <dcterms:modified xsi:type="dcterms:W3CDTF">2021-08-27T12:59:47Z</dcterms:modified>
</cp:coreProperties>
</file>